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74" r:id="rId5"/>
    <p:sldId id="279" r:id="rId6"/>
    <p:sldId id="276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B46A1-6787-4B11-A589-6F9266C73C05}" type="datetimeFigureOut">
              <a:rPr lang="ru-RU" smtClean="0"/>
              <a:pPr/>
              <a:t>08.06.2025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2F20-54D3-4ABA-8292-ECB4A35DC2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7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026" name="Picture 2" descr="Images for шаблоны powerpoint - Коллекция рефератов по биологии, георгафии и ОБЖ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-243408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8820" y="1895053"/>
            <a:ext cx="5326360" cy="345638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Такие разные профессии</a:t>
            </a:r>
          </a:p>
        </p:txBody>
      </p:sp>
    </p:spTree>
  </p:cSld>
  <p:clrMapOvr>
    <a:masterClrMapping/>
  </p:clrMapOvr>
  <p:transition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8" descr="https://2cad.ru/blog/wp-content/uploads/2019/06/den-geologa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728895" cy="455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448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40" y="-17512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08912" cy="403244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– ветеринар</a:t>
            </a: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828836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специалист, занимающийся диагностикой и лечением заболеваний животных, а также их профилактикой и восстановлением здоровья. Ветеринар может работать как с домашними питомцами, так и с сельскохозяйственными животными и дикими животными. Кроме того, ветеринары играют ключевую роль в лечения и профилактики заболеваний у животных.</a:t>
            </a:r>
          </a:p>
        </p:txBody>
      </p:sp>
    </p:spTree>
    <p:extLst>
      <p:ext uri="{BB962C8B-B14F-4D97-AF65-F5344CB8AC3E}">
        <p14:creationId xmlns:p14="http://schemas.microsoft.com/office/powerpoint/2010/main" val="395112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10" descr="http://nm.nao24.ru/uploads/posts/2020-04/1586183141_1563182467__73dxtkkgs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24944"/>
            <a:ext cx="475160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https://primamedia_2537050521.s3.cloud.mts.ru/files/big/1365/13649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843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851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08912" cy="388843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– лесопатолог</a:t>
            </a: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82883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специалист, который осуществляет постоянный надзор за санитарным состоянием леса: выявляет болезни деревьев, вредителей, их количество и масштабы распространения, принимает решение о необходимых мерах по защите леса. Лесопатолога часто называют «Айболитом леса». Но в отличие от врача лесопатолог лечит не отдельный организм, а целые массивы лесных насаждений.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08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 descr="Российские Лесные ВЕСТИ - Мобильная версия.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39652" y="1268760"/>
            <a:ext cx="6264696" cy="46923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164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851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08912" cy="388843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– собирательство</a:t>
            </a: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828836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одно из древнейших хозяйственных занятий населения Югры, важная отрасль присваивающего хозяйства: сбор и обработка дикорастущих трав, корней, ягод, грибов, орехов. Сбор и использование дикоросов является традиционным видом деятельности на территории Югры и испокон веков практикуется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хантами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манси,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другими народами, населяющими территорию округа. </a:t>
            </a:r>
          </a:p>
        </p:txBody>
      </p:sp>
    </p:spTree>
    <p:extLst>
      <p:ext uri="{BB962C8B-B14F-4D97-AF65-F5344CB8AC3E}">
        <p14:creationId xmlns:p14="http://schemas.microsoft.com/office/powerpoint/2010/main" val="68442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14" descr="https://icdn.lenta.ru/images/2023/07/07/02/20230707025501180/pwa_list_rect_1280_0d0126cded5b37d8f316694a739af38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4689001" cy="312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xn--24-dlcte5bh4g.xn--p1ai/wp-content/uploads/2021/12/02_chernika_26062018_zam_tutby_phsl-378645d55f89695042a223791fe7e9f4258e52d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384" y="3398280"/>
            <a:ext cx="4574232" cy="30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280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6" descr="https://cf3.ppt-online.org/files3/slide/o/oRFQqA6GYaZ5d1DpnfhNSmKrls2z89tTxCUJ03/slide-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089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80" y="-171400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08912" cy="129614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типа Человек-Природа-</a:t>
            </a:r>
            <a:b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профессии, </a:t>
            </a:r>
            <a:b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труд работников направлен на объекты живой природы. </a:t>
            </a:r>
            <a:b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3" descr="дерево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42890"/>
            <a:ext cx="2232025" cy="33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3654" y="2420888"/>
            <a:ext cx="59445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altLang="ru-RU" sz="2000" b="1" dirty="0"/>
              <a:t>ухаживать и наблюдать за животными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altLang="ru-RU" sz="2000" b="1" dirty="0"/>
              <a:t>разводить растения или животных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altLang="ru-RU" sz="2000" b="1" dirty="0"/>
              <a:t>заготавливать продукты (грибы, ягоды, рыбу...)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altLang="ru-RU" sz="2000" b="1" dirty="0"/>
              <a:t>бороться с болезнями, вредителями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altLang="ru-RU" sz="2000" b="1" dirty="0"/>
              <a:t>выращивать овощи и фрукты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altLang="ru-RU" sz="2000" b="1" dirty="0"/>
              <a:t>ориентироваться в природных явлениях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altLang="ru-RU" sz="2000" b="1" dirty="0"/>
              <a:t>наблюдать, изучать различные природные явления.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08" y="29127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08912" cy="237626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– оленевод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82883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028343"/>
            <a:ext cx="75816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333333"/>
              </a:solidFill>
              <a:latin typeface="Roboto"/>
            </a:endParaRPr>
          </a:p>
          <a:p>
            <a:endParaRPr lang="ru-RU" b="1" dirty="0">
              <a:solidFill>
                <a:srgbClr val="333333"/>
              </a:solidFill>
              <a:latin typeface="Roboto"/>
            </a:endParaRPr>
          </a:p>
          <a:p>
            <a:endParaRPr lang="ru-RU" b="1" dirty="0">
              <a:solidFill>
                <a:srgbClr val="333333"/>
              </a:solidFill>
              <a:latin typeface="Roboto"/>
            </a:endParaRPr>
          </a:p>
          <a:p>
            <a:endParaRPr lang="ru-RU" b="1" dirty="0">
              <a:solidFill>
                <a:srgbClr val="333333"/>
              </a:solidFill>
              <a:latin typeface="Roboto"/>
            </a:endParaRPr>
          </a:p>
          <a:p>
            <a:endParaRPr lang="ru-RU" b="1" dirty="0">
              <a:solidFill>
                <a:srgbClr val="333333"/>
              </a:solidFill>
              <a:latin typeface="Roboto"/>
            </a:endParaRPr>
          </a:p>
          <a:p>
            <a:endParaRPr lang="ru-RU" b="1" dirty="0">
              <a:solidFill>
                <a:srgbClr val="333333"/>
              </a:solidFill>
              <a:latin typeface="Roboto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Оленевод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специалист, занимающийся разведением и уходом за оленями. Оленеводы могут также участвовать в сохранении и охране диких оленей и их естественных сред. Профессия оленевода может быть связана с жизнью в удаленных и экстремальных условиях.</a:t>
            </a:r>
          </a:p>
        </p:txBody>
      </p:sp>
    </p:spTree>
    <p:extLst>
      <p:ext uri="{BB962C8B-B14F-4D97-AF65-F5344CB8AC3E}">
        <p14:creationId xmlns:p14="http://schemas.microsoft.com/office/powerpoint/2010/main" val="328865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0"/>
            <a:ext cx="9143998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46" name="Picture 2" descr="https://avatars.mds.yandex.net/i?id=a39c603b20dcdd6a5ba534ef9a4a9b14_l-5250144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63738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static.tildacdn.com/tild3261-3430-4165-b235-663763306232/Reindeer_herders_no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29000"/>
            <a:ext cx="4749221" cy="316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923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71400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8208912" cy="100811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– лесничий</a:t>
            </a: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828836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специалист по лесоустройству, защите и использованию леса. Лесничий –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лесоуправитель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 отвечает за жизнь лесного хозяйства (лесхоза) в целом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называют лесничего лесником, так вот: лесник и лесничий – две разные профессии.</a:t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8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 descr="C:\Documents and Settings\Горева\Рабочий стол\ле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3456384" cy="5156376"/>
          </a:xfrm>
          <a:prstGeom prst="rect">
            <a:avLst/>
          </a:prstGeom>
          <a:noFill/>
        </p:spPr>
      </p:pic>
      <p:pic>
        <p:nvPicPr>
          <p:cNvPr id="10" name="Picture 4" descr="https://klike.net/uploads/posts/2023-01/1674454649_3-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720" y="1866728"/>
            <a:ext cx="485447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20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40" y="-17512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08912" cy="403244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– лесник </a:t>
            </a: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828836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лесной заступник. Без его помощи лесу не устоять перед человеческой безалаберностью и стихийными бедствиями.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67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2" descr="C:\Documents and Settings\Горева\Рабочий стол\лесн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700808"/>
            <a:ext cx="5347586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0612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езентации по немецкому языку - Сетевая библиотека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40" y="-17512"/>
            <a:ext cx="914399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08912" cy="403244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профессия – геолог </a:t>
            </a: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828836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человек, который занимается поиском и изучением различных камней и полезных ископаемых. Геологи часто ездят в экспедиции, путешествуют по разным странам, глубоко поз землей ищут полезные ископаемые, минералы, нефть, воду и соль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59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409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Roboto</vt:lpstr>
      <vt:lpstr>Times New Roman</vt:lpstr>
      <vt:lpstr>Wingdings</vt:lpstr>
      <vt:lpstr>Тема Office</vt:lpstr>
      <vt:lpstr>Такие разные профессии</vt:lpstr>
      <vt:lpstr>Профессии типа Человек-Природа- это профессии,  где труд работников направлен на объекты живой природы.  </vt:lpstr>
      <vt:lpstr>Есть такая профессия – оленевод </vt:lpstr>
      <vt:lpstr>Презентация PowerPoint</vt:lpstr>
      <vt:lpstr>Есть такая профессия – лесничий   </vt:lpstr>
      <vt:lpstr>Презентация PowerPoint</vt:lpstr>
      <vt:lpstr>Есть такая профессия – лесник   </vt:lpstr>
      <vt:lpstr>Презентация PowerPoint</vt:lpstr>
      <vt:lpstr>Есть такая профессия – геолог   </vt:lpstr>
      <vt:lpstr>Презентация PowerPoint</vt:lpstr>
      <vt:lpstr>Есть такая профессия – ветеринар  </vt:lpstr>
      <vt:lpstr>Презентация PowerPoint</vt:lpstr>
      <vt:lpstr>Есть такая профессия – лесопатолог  </vt:lpstr>
      <vt:lpstr>Презентация PowerPoint</vt:lpstr>
      <vt:lpstr>Есть такая профессия – собирательство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Такие разные профессии</dc:title>
  <dc:creator>User</dc:creator>
  <cp:lastModifiedBy>ПК</cp:lastModifiedBy>
  <cp:revision>31</cp:revision>
  <dcterms:created xsi:type="dcterms:W3CDTF">2014-12-05T05:21:32Z</dcterms:created>
  <dcterms:modified xsi:type="dcterms:W3CDTF">2025-06-08T10:44:23Z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555258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